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69" r:id="rId4"/>
    <p:sldId id="270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150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habits, chaussures, personne&#10;&#10;Le contenu généré par l’IA peut être incorrect.">
            <a:extLst>
              <a:ext uri="{FF2B5EF4-FFF2-40B4-BE49-F238E27FC236}">
                <a16:creationId xmlns:a16="http://schemas.microsoft.com/office/drawing/2014/main" id="{47E8961D-99EE-1406-7A18-FB4D64EB3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55903" cy="5943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Choix de la méthodologie de production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fr-FR" b="1" dirty="0"/>
              <a:t>Méthodologie choisie</a:t>
            </a:r>
            <a:r>
              <a:rPr lang="fr-FR" dirty="0"/>
              <a:t> : </a:t>
            </a:r>
            <a:r>
              <a:rPr lang="fr-FR" b="1" dirty="0"/>
              <a:t>Agile Scrum</a:t>
            </a:r>
            <a:endParaRPr lang="fr-FR" dirty="0"/>
          </a:p>
          <a:p>
            <a:pPr>
              <a:buNone/>
            </a:pPr>
            <a:r>
              <a:rPr lang="fr-FR" b="1" dirty="0"/>
              <a:t>Raisons du choix</a:t>
            </a:r>
            <a:r>
              <a:rPr lang="fr-FR" dirty="0"/>
              <a:t> 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Flexibilité et adaptabilité</a:t>
            </a:r>
            <a:r>
              <a:rPr lang="fr-FR" dirty="0"/>
              <a:t> : Scrum permet une réponse rapide aux besoins changeants des utilisateurs.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Développement progressif</a:t>
            </a:r>
            <a:r>
              <a:rPr lang="fr-FR" dirty="0"/>
              <a:t> : Les itérations régulières permettent une amélioration continue.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Collaboration renforcée</a:t>
            </a:r>
            <a:r>
              <a:rPr lang="fr-FR" dirty="0"/>
              <a:t> : Communication fluide entre les parties prenantes.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Gestion des risques</a:t>
            </a:r>
            <a:r>
              <a:rPr lang="fr-FR" dirty="0"/>
              <a:t> : Identification et résolution rapides des problèmes.</a:t>
            </a:r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Méthodologie de développement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Analyse des besoins</a:t>
            </a:r>
          </a:p>
          <a:p>
            <a:r>
              <a:t>Conception UML</a:t>
            </a:r>
          </a:p>
          <a:p>
            <a:r>
              <a:t>Développement itératif (modulaire)</a:t>
            </a:r>
          </a:p>
          <a:p>
            <a:r>
              <a:t>Tests et validation</a:t>
            </a:r>
          </a:p>
          <a:p>
            <a:r>
              <a:t>Déploiement final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Résultats attendus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Plateforme web fonctionnelle pour la gestion de bibliothèque</a:t>
            </a:r>
          </a:p>
          <a:p>
            <a:r>
              <a:t>Documentation technique et utilisateur</a:t>
            </a:r>
          </a:p>
          <a:p>
            <a:r>
              <a:t>Rapport de projet final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Avantages du projet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Accessibilité 24/7 aux documents</a:t>
            </a:r>
          </a:p>
          <a:p>
            <a:r>
              <a:t>Réduction des pertes et des dégradations</a:t>
            </a:r>
          </a:p>
          <a:p>
            <a:r>
              <a:t>Amélioration de la gestion documentaire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 &amp; Perspectives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LexisSa représente une avancée vers la modernisation des bibliothèques en Haïti. Des évolutions futures incluront l’intégration de contenus multimédia et d’un moteur de recommandation.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Remerciements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Merci pour votre attention.</a:t>
            </a:r>
          </a:p>
          <a:p>
            <a:r>
              <a:t>Des questions 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02D89B-54B2-6216-CFDA-F8BB86D94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F27AAD98-D104-271A-2C37-9194D6A78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123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A9F32FF1-2165-37EB-4368-12DF1A876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0560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1E62A-DB89-08D0-B3B0-7A057140D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E3CA59D-6FE6-8256-7CD6-2CB431787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428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Analyse</a:t>
            </a:r>
            <a:r>
              <a:rPr lang="en-US" dirty="0"/>
              <a:t> de </a:t>
            </a:r>
            <a:r>
              <a:rPr lang="en-US" dirty="0" err="1"/>
              <a:t>l'opportunité</a:t>
            </a:r>
            <a:endParaRPr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BB48362-8A0F-430F-3BE3-2E64EAB335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1601024"/>
            <a:ext cx="8603637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Augmentation de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l'insécurité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réduisant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l'accès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physique aux bibliothèques.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Coûts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élevés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d'importation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et de stockage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 livres physiques.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Gestion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inefficace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des collections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avec des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systèmes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obsolètes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Spécification</a:t>
            </a:r>
            <a:r>
              <a:rPr lang="en-US" dirty="0"/>
              <a:t> des exigences</a:t>
            </a:r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34A7821-56E7-1BEA-96D3-28A32C7DABD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6887" y="1144725"/>
            <a:ext cx="7850226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Gestion des livres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enregistrement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modification, recherche par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catégorie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Gestion des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utilisateurs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enregistrement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modification, suppression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Prêts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et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réservations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réservation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livres, gestion des frais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d'inscription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Consultation et lecture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ligne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Gestion des droits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d'accès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sécurisation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des données et des transactions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Présentation</a:t>
            </a:r>
            <a:r>
              <a:rPr lang="en-US" dirty="0"/>
              <a:t> du </a:t>
            </a:r>
            <a:r>
              <a:rPr lang="en-US" dirty="0" err="1"/>
              <a:t>système</a:t>
            </a:r>
            <a:r>
              <a:rPr lang="en-US" dirty="0"/>
              <a:t> </a:t>
            </a:r>
            <a:r>
              <a:rPr lang="en-US" dirty="0" err="1"/>
              <a:t>logiciel</a:t>
            </a:r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871CABA-1A97-8FBD-10AA-9F1D8E0631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7828" y="1646227"/>
            <a:ext cx="7489371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Spring Boot (Java)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AngularJS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 de données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MySQL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Serveurs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Google Cloud Compute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Engine pour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l’hébergement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Fonctionnalités principales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5379AB6-8D2E-644B-76B4-C74A2AE8DC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1354802"/>
            <a:ext cx="8988936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Guytompous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J. DESMOULIN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Analyste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Testeur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Willy EXANTUS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Contrôleur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Qualité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John-Eder EXUME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Auditeur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Test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Marc-Sène HORNE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Développeur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Backend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Lamare JOSEPH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Analyste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fonctionnel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Egzael LABADY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Analyste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Stanley LOUIS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Analyste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fonctionnel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Lubens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LUMA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Développeur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Full Stack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Renel SIDRENICE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Développeur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Full Stack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Wideline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TAVIL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Auditrice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Répartition</a:t>
            </a:r>
            <a:r>
              <a:rPr lang="en-US" dirty="0"/>
              <a:t> des </a:t>
            </a:r>
            <a:r>
              <a:rPr lang="en-US" dirty="0" err="1"/>
              <a:t>tâches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Gestion des livres</a:t>
            </a:r>
            <a:r>
              <a:rPr lang="fr-FR" dirty="0"/>
              <a:t>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Enregistrement, modification, recherche par catégorie.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Développement des fonctionnalités de sécurité.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Gestion des utilisateurs</a:t>
            </a:r>
            <a:r>
              <a:rPr lang="fr-FR" dirty="0"/>
              <a:t>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Enregistrement, activation, modification.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Développement des fonctionnalités de sécurité.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Prêts et réservations</a:t>
            </a:r>
            <a:r>
              <a:rPr lang="fr-FR" dirty="0"/>
              <a:t>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Mise en place de reçus électroniques.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Gestion des frais d’inscription pour les emprunteurs.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b="1" dirty="0"/>
              <a:t>Autres tâches</a:t>
            </a:r>
            <a:r>
              <a:rPr lang="fr-FR" dirty="0"/>
              <a:t>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Conception de la base de données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Conception de l'interface utilisateur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394</Words>
  <Application>Microsoft Office PowerPoint</Application>
  <PresentationFormat>Affichage à l'écran (4:3)</PresentationFormat>
  <Paragraphs>85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Wingdings</vt:lpstr>
      <vt:lpstr>Office Theme</vt:lpstr>
      <vt:lpstr>Présentation PowerPoint</vt:lpstr>
      <vt:lpstr>Présentation PowerPoint</vt:lpstr>
      <vt:lpstr>Présentation PowerPoint</vt:lpstr>
      <vt:lpstr>Présentation PowerPoint</vt:lpstr>
      <vt:lpstr>Analyse de l'opportunité</vt:lpstr>
      <vt:lpstr> Spécification des exigences</vt:lpstr>
      <vt:lpstr>Présentation du système logiciel</vt:lpstr>
      <vt:lpstr>Fonctionnalités principales</vt:lpstr>
      <vt:lpstr>Répartition des tâches</vt:lpstr>
      <vt:lpstr>Choix de la méthodologie de production</vt:lpstr>
      <vt:lpstr>Méthodologie de développement</vt:lpstr>
      <vt:lpstr>Résultats attendus</vt:lpstr>
      <vt:lpstr>Avantages du projet</vt:lpstr>
      <vt:lpstr>Conclusion &amp; Perspectives</vt:lpstr>
      <vt:lpstr>Remerciements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DELL</dc:creator>
  <cp:keywords/>
  <dc:description>generated using python-pptx</dc:description>
  <cp:lastModifiedBy>Egzael LABADY</cp:lastModifiedBy>
  <cp:revision>2</cp:revision>
  <dcterms:created xsi:type="dcterms:W3CDTF">2013-01-27T09:14:16Z</dcterms:created>
  <dcterms:modified xsi:type="dcterms:W3CDTF">2025-04-04T14:31:12Z</dcterms:modified>
  <cp:category/>
</cp:coreProperties>
</file>

<file path=docProps/thumbnail.jpeg>
</file>